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2" r:id="rId3"/>
    <p:sldId id="258" r:id="rId4"/>
    <p:sldId id="260" r:id="rId5"/>
    <p:sldId id="261" r:id="rId6"/>
    <p:sldId id="259" r:id="rId7"/>
    <p:sldId id="296" r:id="rId8"/>
    <p:sldId id="297" r:id="rId9"/>
    <p:sldId id="263" r:id="rId10"/>
    <p:sldId id="265" r:id="rId11"/>
    <p:sldId id="264" r:id="rId12"/>
    <p:sldId id="266" r:id="rId13"/>
    <p:sldId id="267" r:id="rId14"/>
    <p:sldId id="268" r:id="rId15"/>
    <p:sldId id="269" r:id="rId16"/>
    <p:sldId id="270" r:id="rId17"/>
    <p:sldId id="272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3" r:id="rId28"/>
    <p:sldId id="284" r:id="rId29"/>
    <p:sldId id="287" r:id="rId30"/>
    <p:sldId id="288" r:id="rId31"/>
    <p:sldId id="290" r:id="rId32"/>
    <p:sldId id="291" r:id="rId33"/>
    <p:sldId id="292" r:id="rId34"/>
    <p:sldId id="293" r:id="rId35"/>
    <p:sldId id="29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-59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B214D7F-8550-4826-AC1A-18281D1DBEFF}" type="datetimeFigureOut">
              <a:rPr lang="en-IN" smtClean="0"/>
              <a:pPr/>
              <a:t>16-05-2022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FA0EFE95-B62C-40CB-92A7-6B55B21E14B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78594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D7F-8550-4826-AC1A-18281D1DBEFF}" type="datetimeFigureOut">
              <a:rPr lang="en-IN" smtClean="0"/>
              <a:pPr/>
              <a:t>16-05-2022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FE95-B62C-40CB-92A7-6B55B21E14B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03194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D7F-8550-4826-AC1A-18281D1DBEFF}" type="datetimeFigureOut">
              <a:rPr lang="en-IN" smtClean="0"/>
              <a:pPr/>
              <a:t>16-05-2022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FE95-B62C-40CB-92A7-6B55B21E14B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48661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D7F-8550-4826-AC1A-18281D1DBEFF}" type="datetimeFigureOut">
              <a:rPr lang="en-IN" smtClean="0"/>
              <a:pPr/>
              <a:t>16-05-2022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FE95-B62C-40CB-92A7-6B55B21E14B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31896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D7F-8550-4826-AC1A-18281D1DBEFF}" type="datetimeFigureOut">
              <a:rPr lang="en-IN" smtClean="0"/>
              <a:pPr/>
              <a:t>16-05-2022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FE95-B62C-40CB-92A7-6B55B21E14B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5408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D7F-8550-4826-AC1A-18281D1DBEFF}" type="datetimeFigureOut">
              <a:rPr lang="en-IN" smtClean="0"/>
              <a:pPr/>
              <a:t>16-05-2022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FE95-B62C-40CB-92A7-6B55B21E14B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77595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D7F-8550-4826-AC1A-18281D1DBEFF}" type="datetimeFigureOut">
              <a:rPr lang="en-IN" smtClean="0"/>
              <a:pPr/>
              <a:t>16-05-2022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FE95-B62C-40CB-92A7-6B55B21E14B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88224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D7F-8550-4826-AC1A-18281D1DBEFF}" type="datetimeFigureOut">
              <a:rPr lang="en-IN" smtClean="0"/>
              <a:pPr/>
              <a:t>16-05-2022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FE95-B62C-40CB-92A7-6B55B21E14B9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67637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D7F-8550-4826-AC1A-18281D1DBEFF}" type="datetimeFigureOut">
              <a:rPr lang="en-IN" smtClean="0"/>
              <a:pPr/>
              <a:t>16-05-2022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FE95-B62C-40CB-92A7-6B55B21E14B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54100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D7F-8550-4826-AC1A-18281D1DBEFF}" type="datetimeFigureOut">
              <a:rPr lang="en-IN" smtClean="0"/>
              <a:pPr/>
              <a:t>16-05-2022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FE95-B62C-40CB-92A7-6B55B21E14B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7055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D7F-8550-4826-AC1A-18281D1DBEFF}" type="datetimeFigureOut">
              <a:rPr lang="en-IN" smtClean="0"/>
              <a:pPr/>
              <a:t>16-05-2022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FE95-B62C-40CB-92A7-6B55B21E14B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38183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D7F-8550-4826-AC1A-18281D1DBEFF}" type="datetimeFigureOut">
              <a:rPr lang="en-IN" smtClean="0"/>
              <a:pPr/>
              <a:t>16-05-2022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FE95-B62C-40CB-92A7-6B55B21E14B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31886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D7F-8550-4826-AC1A-18281D1DBEFF}" type="datetimeFigureOut">
              <a:rPr lang="en-IN" smtClean="0"/>
              <a:pPr/>
              <a:t>16-05-2022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FE95-B62C-40CB-92A7-6B55B21E14B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8590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D7F-8550-4826-AC1A-18281D1DBEFF}" type="datetimeFigureOut">
              <a:rPr lang="en-IN" smtClean="0"/>
              <a:pPr/>
              <a:t>16-05-2022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FE95-B62C-40CB-92A7-6B55B21E14B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05136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D7F-8550-4826-AC1A-18281D1DBEFF}" type="datetimeFigureOut">
              <a:rPr lang="en-IN" smtClean="0"/>
              <a:pPr/>
              <a:t>16-05-2022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FE95-B62C-40CB-92A7-6B55B21E14B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94250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D7F-8550-4826-AC1A-18281D1DBEFF}" type="datetimeFigureOut">
              <a:rPr lang="en-IN" smtClean="0"/>
              <a:pPr/>
              <a:t>16-05-2022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FE95-B62C-40CB-92A7-6B55B21E14B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41383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4D7F-8550-4826-AC1A-18281D1DBEFF}" type="datetimeFigureOut">
              <a:rPr lang="en-IN" smtClean="0"/>
              <a:pPr/>
              <a:t>16-05-2022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FE95-B62C-40CB-92A7-6B55B21E14B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40428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B214D7F-8550-4826-AC1A-18281D1DBEFF}" type="datetimeFigureOut">
              <a:rPr lang="en-IN" smtClean="0"/>
              <a:pPr/>
              <a:t>16-05-2022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A0EFE95-B62C-40CB-92A7-6B55B21E14B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045463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F0AAFB-7D0C-4D6F-BB14-98C2C804B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8453" y="587669"/>
            <a:ext cx="8144134" cy="137307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0231D32-5C9A-4908-964E-E5D4E7E17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accent3">
                    <a:lumMod val="20000"/>
                    <a:lumOff val="80000"/>
                  </a:schemeClr>
                </a:solidFill>
                <a:latin typeface="Bahnschrift SemiBold SemiConden" panose="020B0502040204020203" pitchFamily="34" charset="0"/>
              </a:rPr>
              <a:t>NEEHARIKA</a:t>
            </a:r>
            <a:endParaRPr lang="en-IN" sz="4400" dirty="0">
              <a:solidFill>
                <a:schemeClr val="accent3">
                  <a:lumMod val="20000"/>
                  <a:lumOff val="8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8FBAB45-2961-4032-B470-BFC394C1B307}"/>
              </a:ext>
            </a:extLst>
          </p:cNvPr>
          <p:cNvSpPr txBox="1"/>
          <p:nvPr/>
        </p:nvSpPr>
        <p:spPr>
          <a:xfrm>
            <a:off x="3303037" y="2621902"/>
            <a:ext cx="164218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Algerian" panose="04020705040A02060702" pitchFamily="82" charset="0"/>
              </a:rPr>
              <a:t>CORE</a:t>
            </a:r>
            <a:r>
              <a:rPr lang="en-US" sz="4400" dirty="0"/>
              <a:t> JAVA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xmlns="" val="2756132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912449A-D0C4-4A06-9D16-7EC333F16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10371"/>
            <a:ext cx="8556171" cy="531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57817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7CDCAAC-8C0F-4EB7-9B5E-77C501877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404" y="1063690"/>
            <a:ext cx="7240555" cy="472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88480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14A692A-CD4C-4BB0-861C-26D81198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09" y="1211388"/>
            <a:ext cx="9338603" cy="527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51988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A9CF5E7-3341-421F-800C-278AAE6CF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76" y="563631"/>
            <a:ext cx="9713167" cy="57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82954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262FEBC-7C23-41FF-93E3-6D292556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898" y="777010"/>
            <a:ext cx="9358604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90095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CE858EB-1DD0-4106-9812-E177F1129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703" y="676470"/>
            <a:ext cx="8107219" cy="550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64537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B272CE4-34F6-4328-892B-88425F242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535" y="513184"/>
            <a:ext cx="8565502" cy="513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88760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40E072-BAA6-423D-BA7C-47E7F204D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4802155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chemeClr val="tx1">
                    <a:lumMod val="95000"/>
                  </a:schemeClr>
                </a:solidFill>
                <a:effectLst/>
                <a:latin typeface="Cooper Black" panose="0208090404030B020404" pitchFamily="18" charset="0"/>
              </a:rPr>
              <a:t>Advantages of Covariant Return Type</a:t>
            </a:r>
            <a:r>
              <a:rPr lang="en-US" b="0" i="0" dirty="0">
                <a:solidFill>
                  <a:srgbClr val="610B38"/>
                </a:solidFill>
                <a:effectLst/>
                <a:latin typeface="erdana"/>
              </a:rPr>
              <a:t/>
            </a:r>
            <a:br>
              <a:rPr lang="en-US" b="0" i="0" dirty="0">
                <a:solidFill>
                  <a:srgbClr val="610B38"/>
                </a:solidFill>
                <a:effectLst/>
                <a:latin typeface="erdana"/>
              </a:rPr>
            </a:b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857316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5004B01-7733-4710-9951-C0B1EBE99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37" y="373225"/>
            <a:ext cx="9346533" cy="606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42857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A61E549-89EE-4A02-8867-6E52ED7E7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776" y="1047543"/>
            <a:ext cx="7725746" cy="543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33875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60452AF-D11F-4137-A0A1-DE46A81D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8" y="799872"/>
            <a:ext cx="9442580" cy="575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03594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4CC06B4-027F-4592-AA01-C5DB22A4C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04" y="354563"/>
            <a:ext cx="9946433" cy="528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4750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F206A9D-06AE-4DAC-8829-227DE0D5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1" y="830214"/>
            <a:ext cx="9511993" cy="567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55619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BF76CB4-F5F9-44E3-9733-7106298A3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95943"/>
            <a:ext cx="9860888" cy="625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97034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12D0767-FA24-424A-A333-27EC270D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475862"/>
            <a:ext cx="9523182" cy="61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41568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89AED27-60A3-4DDC-849B-23C730C7B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453" y="849086"/>
            <a:ext cx="7800392" cy="54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4602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CFB6BE5-DC6E-4C29-A7BE-0EDA053D2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576" y="541177"/>
            <a:ext cx="8724122" cy="560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47242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8AA55B1-BDF5-40AB-9E5D-483B7BAAC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53" y="821094"/>
            <a:ext cx="9242483" cy="527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5575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B65183F-EA4C-40F3-A3C7-6EE996A8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59836"/>
            <a:ext cx="8920065" cy="569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41836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074A607-C140-4B27-9D75-47BE94CBE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378" y="942393"/>
            <a:ext cx="8573243" cy="535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60694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B53AC12-C0B1-423C-B1B9-9B14D78F6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318" y="541176"/>
            <a:ext cx="9237306" cy="587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5743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09EBCD8-343A-49C1-8C7F-F53504636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71" y="774441"/>
            <a:ext cx="8565501" cy="536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24931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F52A30E-07D2-4051-83BD-D5D23983A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151" y="718457"/>
            <a:ext cx="5589037" cy="568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14546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97619F8-37BC-482A-9405-4C64451BC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964" y="550506"/>
            <a:ext cx="8436071" cy="59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3303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FC00B23-F4FF-4F01-8D66-B2AF67480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597" y="1399592"/>
            <a:ext cx="7856374" cy="420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14184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A7F0922-CF7A-4A5D-9907-BFC8BC61A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19" y="802433"/>
            <a:ext cx="8720440" cy="530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7585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8371EA2-1187-4DB8-8D4F-24C9C03D7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261" y="587829"/>
            <a:ext cx="8406882" cy="57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30371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B1AAA0-7A94-4A00-9E37-D1DF4E78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45410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9B0BE67-E5DD-4C40-97E8-00DEB503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9" y="-289249"/>
            <a:ext cx="9899780" cy="651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10597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15B780B-673F-4A2D-9D29-EB58FA42D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551" y="522514"/>
            <a:ext cx="8948057" cy="559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79481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C96F1CD-6445-431C-9B6E-6CEEDBE99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3" y="550506"/>
            <a:ext cx="894077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50834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D2D4DDD-7126-4A2F-A641-6A5CA97F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02" y="839755"/>
            <a:ext cx="7567127" cy="527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81865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9345DCC-D57E-409A-AA68-3662031F0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96" y="709127"/>
            <a:ext cx="9276412" cy="572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70515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74641BC-B95C-45C3-94F7-03824C968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5" y="858416"/>
            <a:ext cx="9647853" cy="556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160338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260</TotalTime>
  <Words>10</Words>
  <Application>Microsoft Office PowerPoint</Application>
  <PresentationFormat>Custom</PresentationFormat>
  <Paragraphs>5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Celestial</vt:lpstr>
      <vt:lpstr>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Advantages of Covariant Return Type  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sushmitha praveen</dc:creator>
  <cp:lastModifiedBy>Windows User</cp:lastModifiedBy>
  <cp:revision>4</cp:revision>
  <dcterms:created xsi:type="dcterms:W3CDTF">2022-04-19T09:44:08Z</dcterms:created>
  <dcterms:modified xsi:type="dcterms:W3CDTF">2022-05-16T13:22:43Z</dcterms:modified>
</cp:coreProperties>
</file>